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1" r:id="rId6"/>
    <p:sldId id="276" r:id="rId7"/>
    <p:sldId id="275" r:id="rId8"/>
    <p:sldId id="277" r:id="rId9"/>
    <p:sldId id="273" r:id="rId10"/>
    <p:sldId id="28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6" autoAdjust="0"/>
    <p:restoredTop sz="94628"/>
  </p:normalViewPr>
  <p:slideViewPr>
    <p:cSldViewPr snapToGrid="0" snapToObjects="1">
      <p:cViewPr varScale="1">
        <p:scale>
          <a:sx n="81" d="100"/>
          <a:sy n="81" d="100"/>
        </p:scale>
        <p:origin x="6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 Lia" userId="dc86222ea9eb8ad4" providerId="LiveId" clId="{5528FA08-3B6E-4750-99C0-9948EACE5AED}"/>
    <pc:docChg chg="undo custSel addSld delSld modSld sldOrd">
      <pc:chgData name="Das Lia" userId="dc86222ea9eb8ad4" providerId="LiveId" clId="{5528FA08-3B6E-4750-99C0-9948EACE5AED}" dt="2021-01-29T03:42:01.506" v="483" actId="2696"/>
      <pc:docMkLst>
        <pc:docMk/>
      </pc:docMkLst>
      <pc:sldChg chg="addSp delSp modSp add del mod">
        <pc:chgData name="Das Lia" userId="dc86222ea9eb8ad4" providerId="LiveId" clId="{5528FA08-3B6E-4750-99C0-9948EACE5AED}" dt="2021-01-29T03:31:25.781" v="280" actId="47"/>
        <pc:sldMkLst>
          <pc:docMk/>
          <pc:sldMk cId="315267093" sldId="281"/>
        </pc:sldMkLst>
        <pc:spChg chg="add del mod">
          <ac:chgData name="Das Lia" userId="dc86222ea9eb8ad4" providerId="LiveId" clId="{5528FA08-3B6E-4750-99C0-9948EACE5AED}" dt="2021-01-29T03:29:43.158" v="38" actId="478"/>
          <ac:spMkLst>
            <pc:docMk/>
            <pc:sldMk cId="315267093" sldId="281"/>
            <ac:spMk id="2" creationId="{A5C93519-6B29-1346-9FCB-0835B80531A4}"/>
          </ac:spMkLst>
        </pc:spChg>
        <pc:spChg chg="mod">
          <ac:chgData name="Das Lia" userId="dc86222ea9eb8ad4" providerId="LiveId" clId="{5528FA08-3B6E-4750-99C0-9948EACE5AED}" dt="2021-01-29T03:31:20.996" v="278" actId="20577"/>
          <ac:spMkLst>
            <pc:docMk/>
            <pc:sldMk cId="315267093" sldId="281"/>
            <ac:spMk id="3" creationId="{D698B4E1-5F4F-8E4F-97D2-0176CBCC4A51}"/>
          </ac:spMkLst>
        </pc:spChg>
        <pc:spChg chg="add del mod">
          <ac:chgData name="Das Lia" userId="dc86222ea9eb8ad4" providerId="LiveId" clId="{5528FA08-3B6E-4750-99C0-9948EACE5AED}" dt="2021-01-29T03:29:40.231" v="37" actId="478"/>
          <ac:spMkLst>
            <pc:docMk/>
            <pc:sldMk cId="315267093" sldId="281"/>
            <ac:spMk id="5" creationId="{EB8480E5-9D08-43B0-AB05-230A36FDA991}"/>
          </ac:spMkLst>
        </pc:spChg>
        <pc:spChg chg="add del mod">
          <ac:chgData name="Das Lia" userId="dc86222ea9eb8ad4" providerId="LiveId" clId="{5528FA08-3B6E-4750-99C0-9948EACE5AED}" dt="2021-01-29T03:29:45.276" v="39" actId="478"/>
          <ac:spMkLst>
            <pc:docMk/>
            <pc:sldMk cId="315267093" sldId="281"/>
            <ac:spMk id="7" creationId="{FFF87CB7-FC5C-400F-8ECB-F7DA0C587D43}"/>
          </ac:spMkLst>
        </pc:spChg>
        <pc:spChg chg="mod">
          <ac:chgData name="Das Lia" userId="dc86222ea9eb8ad4" providerId="LiveId" clId="{5528FA08-3B6E-4750-99C0-9948EACE5AED}" dt="2021-01-29T03:29:24.575" v="2" actId="20577"/>
          <ac:spMkLst>
            <pc:docMk/>
            <pc:sldMk cId="315267093" sldId="281"/>
            <ac:spMk id="12" creationId="{4A2BC89D-B025-4B71-9FBE-33D03300FCD4}"/>
          </ac:spMkLst>
        </pc:spChg>
        <pc:picChg chg="add del">
          <ac:chgData name="Das Lia" userId="dc86222ea9eb8ad4" providerId="LiveId" clId="{5528FA08-3B6E-4750-99C0-9948EACE5AED}" dt="2021-01-29T03:31:24.253" v="279" actId="478"/>
          <ac:picMkLst>
            <pc:docMk/>
            <pc:sldMk cId="315267093" sldId="281"/>
            <ac:picMk id="8" creationId="{04AC30A2-D05D-4DA5-A00B-2ABA6821414F}"/>
          </ac:picMkLst>
        </pc:picChg>
      </pc:sldChg>
      <pc:sldChg chg="addSp delSp modSp add mod">
        <pc:chgData name="Das Lia" userId="dc86222ea9eb8ad4" providerId="LiveId" clId="{5528FA08-3B6E-4750-99C0-9948EACE5AED}" dt="2021-01-29T03:37:01.040" v="365" actId="478"/>
        <pc:sldMkLst>
          <pc:docMk/>
          <pc:sldMk cId="1371699914" sldId="281"/>
        </pc:sldMkLst>
        <pc:spChg chg="mod">
          <ac:chgData name="Das Lia" userId="dc86222ea9eb8ad4" providerId="LiveId" clId="{5528FA08-3B6E-4750-99C0-9948EACE5AED}" dt="2021-01-29T03:31:40.361" v="316" actId="27636"/>
          <ac:spMkLst>
            <pc:docMk/>
            <pc:sldMk cId="1371699914" sldId="281"/>
            <ac:spMk id="2" creationId="{A5C93519-6B29-1346-9FCB-0835B80531A4}"/>
          </ac:spMkLst>
        </pc:spChg>
        <pc:spChg chg="del">
          <ac:chgData name="Das Lia" userId="dc86222ea9eb8ad4" providerId="LiveId" clId="{5528FA08-3B6E-4750-99C0-9948EACE5AED}" dt="2021-01-29T03:31:43.180" v="317" actId="478"/>
          <ac:spMkLst>
            <pc:docMk/>
            <pc:sldMk cId="1371699914" sldId="281"/>
            <ac:spMk id="3" creationId="{D698B4E1-5F4F-8E4F-97D2-0176CBCC4A51}"/>
          </ac:spMkLst>
        </pc:spChg>
        <pc:spChg chg="add mod">
          <ac:chgData name="Das Lia" userId="dc86222ea9eb8ad4" providerId="LiveId" clId="{5528FA08-3B6E-4750-99C0-9948EACE5AED}" dt="2021-01-29T03:32:56.773" v="364" actId="14100"/>
          <ac:spMkLst>
            <pc:docMk/>
            <pc:sldMk cId="1371699914" sldId="281"/>
            <ac:spMk id="5" creationId="{8E589C41-4081-47D3-8F38-03830AA9DAD1}"/>
          </ac:spMkLst>
        </pc:spChg>
        <pc:spChg chg="add del">
          <ac:chgData name="Das Lia" userId="dc86222ea9eb8ad4" providerId="LiveId" clId="{5528FA08-3B6E-4750-99C0-9948EACE5AED}" dt="2021-01-29T03:37:01.040" v="365" actId="478"/>
          <ac:spMkLst>
            <pc:docMk/>
            <pc:sldMk cId="1371699914" sldId="281"/>
            <ac:spMk id="6" creationId="{55F21F85-2C10-4AA2-AE84-FBE4736AD590}"/>
          </ac:spMkLst>
        </pc:spChg>
        <pc:spChg chg="mod">
          <ac:chgData name="Das Lia" userId="dc86222ea9eb8ad4" providerId="LiveId" clId="{5528FA08-3B6E-4750-99C0-9948EACE5AED}" dt="2021-01-29T03:31:29.933" v="282" actId="20577"/>
          <ac:spMkLst>
            <pc:docMk/>
            <pc:sldMk cId="1371699914" sldId="281"/>
            <ac:spMk id="12" creationId="{4A2BC89D-B025-4B71-9FBE-33D03300FCD4}"/>
          </ac:spMkLst>
        </pc:spChg>
      </pc:sldChg>
      <pc:sldChg chg="modSp add del mod ord">
        <pc:chgData name="Das Lia" userId="dc86222ea9eb8ad4" providerId="LiveId" clId="{5528FA08-3B6E-4750-99C0-9948EACE5AED}" dt="2021-01-29T03:42:01.506" v="483" actId="2696"/>
        <pc:sldMkLst>
          <pc:docMk/>
          <pc:sldMk cId="1031232670" sldId="282"/>
        </pc:sldMkLst>
        <pc:spChg chg="mod">
          <ac:chgData name="Das Lia" userId="dc86222ea9eb8ad4" providerId="LiveId" clId="{5528FA08-3B6E-4750-99C0-9948EACE5AED}" dt="2021-01-29T03:41:58.660" v="482" actId="20577"/>
          <ac:spMkLst>
            <pc:docMk/>
            <pc:sldMk cId="1031232670" sldId="282"/>
            <ac:spMk id="2" creationId="{A5C93519-6B29-1346-9FCB-0835B80531A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Simply talk about What is Blog ?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Simply talk about What is Forums ?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Difference of Blog and Forums.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336" custLinFactNeighborY="-89384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 custLinFactNeighborX="-30829" custLinFactNeighborY="10179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Simply talk about What is Blog ?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Simply talk about What is Forums ?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8392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Difference of Blog and Forums.</a:t>
          </a:r>
        </a:p>
      </dsp:txBody>
      <dsp:txXfrm>
        <a:off x="1181573" y="2557955"/>
        <a:ext cx="4995202" cy="1023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0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7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29-Jan-21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29-Jan-21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29-Jan-21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29-Jan-21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gsblog.herokuapp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Blog or FORUM 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5120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Hi I ‘m  </a:t>
            </a:r>
            <a:r>
              <a:rPr lang="en-US" dirty="0" err="1">
                <a:solidFill>
                  <a:schemeClr val="bg2"/>
                </a:solidFill>
              </a:rPr>
              <a:t>Xinze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287557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62A9937-8A26-4240-9394-EDF98F932F41}"/>
              </a:ext>
            </a:extLst>
          </p:cNvPr>
          <p:cNvSpPr txBox="1">
            <a:spLocks/>
          </p:cNvSpPr>
          <p:nvPr/>
        </p:nvSpPr>
        <p:spPr>
          <a:xfrm>
            <a:off x="5100824" y="1485900"/>
            <a:ext cx="6176776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Menu: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0E4A-4BBE-4FC6-BD31-A86B84B7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83604"/>
            <a:ext cx="9601200" cy="765928"/>
          </a:xfrm>
        </p:spPr>
        <p:txBody>
          <a:bodyPr/>
          <a:lstStyle/>
          <a:p>
            <a:r>
              <a:rPr lang="en-US" dirty="0"/>
              <a:t>What is Blog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BECB-F53B-4D30-8780-90543B30C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10393052" cy="3766009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3A3A3A"/>
                </a:solidFill>
                <a:effectLst/>
                <a:latin typeface="-apple-system"/>
              </a:rPr>
              <a:t>A blog is an online diary or journal located on a website. The content of a blog typically includes text, pictures, videos, animated GIFs and even scans from old physical offline diaries or journals and other hard copy documents. Since a blog can exist merely for personal use, sharing information with an exclusive group or to engage the public, a blog owner can set their blog for private or public access.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850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4B59-FFAC-4D55-B8CE-53D79ECC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Forum?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DB14-D206-4A55-9938-7145C894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b="0" i="0" dirty="0">
                <a:solidFill>
                  <a:srgbClr val="505E64"/>
                </a:solidFill>
                <a:effectLst/>
                <a:latin typeface="Lora"/>
              </a:rPr>
              <a:t>Forums are typically made up of ‘threads’ which are basically topics of discussions that people can comment on or vote on and are a great way to interact with a large group of people.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4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E307E5C-9401-402E-94E0-0AC9CE25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074"/>
          </a:xfrm>
        </p:spPr>
        <p:txBody>
          <a:bodyPr/>
          <a:lstStyle/>
          <a:p>
            <a:r>
              <a:rPr lang="en-US" dirty="0"/>
              <a:t>Blog vs Forums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A2016B-66D9-4C79-9374-A79F3279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62753"/>
            <a:ext cx="4443984" cy="608947"/>
          </a:xfrm>
        </p:spPr>
        <p:txBody>
          <a:bodyPr/>
          <a:lstStyle/>
          <a:p>
            <a:r>
              <a:rPr lang="en-US" dirty="0"/>
              <a:t>Blog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7B4D37A-32C9-4F0B-9E02-46B63DF0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422689"/>
            <a:ext cx="4443984" cy="3444711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Blog is an Author Generated Content.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Author share views and ideas on the blog topic.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Apart from comments, interaction with the blogger can have a lag depending on the availability of the blogger.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D2FB8E-E7BB-4663-8A3C-A773F87E6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62753"/>
            <a:ext cx="4443984" cy="608947"/>
          </a:xfrm>
        </p:spPr>
        <p:txBody>
          <a:bodyPr/>
          <a:lstStyle/>
          <a:p>
            <a:r>
              <a:rPr lang="en-US" dirty="0"/>
              <a:t>Forums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68A23FC-F9C1-4FB9-827F-067BB0EAF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422689"/>
            <a:ext cx="4443984" cy="3444711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Forum is User Generated Content.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Members participate in the discussion to share views and ide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discussions are more real-time provided member content doesn’t need to pass the moderation queue.as.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5907C3-2401-498D-891D-7A1A816E4C29}"/>
              </a:ext>
            </a:extLst>
          </p:cNvPr>
          <p:cNvSpPr txBox="1">
            <a:spLocks/>
          </p:cNvSpPr>
          <p:nvPr/>
        </p:nvSpPr>
        <p:spPr>
          <a:xfrm>
            <a:off x="6096000" y="685800"/>
            <a:ext cx="41430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4D0A15-BE62-4135-B1EB-621A28E8F5A7}"/>
              </a:ext>
            </a:extLst>
          </p:cNvPr>
          <p:cNvSpPr txBox="1">
            <a:spLocks/>
          </p:cNvSpPr>
          <p:nvPr/>
        </p:nvSpPr>
        <p:spPr>
          <a:xfrm>
            <a:off x="7282206" y="685800"/>
            <a:ext cx="41430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72EA0-8103-4769-9F49-298769A60690}"/>
              </a:ext>
            </a:extLst>
          </p:cNvPr>
          <p:cNvSpPr txBox="1">
            <a:spLocks/>
          </p:cNvSpPr>
          <p:nvPr/>
        </p:nvSpPr>
        <p:spPr>
          <a:xfrm>
            <a:off x="7282206" y="2286000"/>
            <a:ext cx="414308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5FBBBE-3C7A-4094-9A11-F2FCAB09BE9C}"/>
              </a:ext>
            </a:extLst>
          </p:cNvPr>
          <p:cNvSpPr txBox="1">
            <a:spLocks/>
          </p:cNvSpPr>
          <p:nvPr/>
        </p:nvSpPr>
        <p:spPr>
          <a:xfrm>
            <a:off x="6565769" y="685800"/>
            <a:ext cx="41430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668186-CF74-4DD7-B888-6231CDE49051}"/>
              </a:ext>
            </a:extLst>
          </p:cNvPr>
          <p:cNvSpPr txBox="1">
            <a:spLocks/>
          </p:cNvSpPr>
          <p:nvPr/>
        </p:nvSpPr>
        <p:spPr>
          <a:xfrm>
            <a:off x="6565769" y="2286000"/>
            <a:ext cx="414308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376C542-81C6-472C-9A96-5C10B4624204}"/>
              </a:ext>
            </a:extLst>
          </p:cNvPr>
          <p:cNvSpPr txBox="1">
            <a:spLocks/>
          </p:cNvSpPr>
          <p:nvPr/>
        </p:nvSpPr>
        <p:spPr>
          <a:xfrm>
            <a:off x="6231117" y="685800"/>
            <a:ext cx="41430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27A4C-0999-4BC0-B795-505013C48485}"/>
              </a:ext>
            </a:extLst>
          </p:cNvPr>
          <p:cNvSpPr txBox="1">
            <a:spLocks/>
          </p:cNvSpPr>
          <p:nvPr/>
        </p:nvSpPr>
        <p:spPr>
          <a:xfrm>
            <a:off x="6231117" y="2286000"/>
            <a:ext cx="414308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E5EBA5-2A4D-4E51-BC1A-918D57EA3D6A}"/>
              </a:ext>
            </a:extLst>
          </p:cNvPr>
          <p:cNvSpPr txBox="1">
            <a:spLocks/>
          </p:cNvSpPr>
          <p:nvPr/>
        </p:nvSpPr>
        <p:spPr>
          <a:xfrm>
            <a:off x="6124280" y="685800"/>
            <a:ext cx="414308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B32C7B-674A-4E50-AFEE-5286E6CB9FE5}"/>
              </a:ext>
            </a:extLst>
          </p:cNvPr>
          <p:cNvSpPr txBox="1">
            <a:spLocks/>
          </p:cNvSpPr>
          <p:nvPr/>
        </p:nvSpPr>
        <p:spPr>
          <a:xfrm>
            <a:off x="6905134" y="2286000"/>
            <a:ext cx="414308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limxinze@gmail.com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AC30A2-D05D-4DA5-A00B-2ABA6821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592370"/>
            <a:ext cx="8361229" cy="12943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 choose Blog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 Welcome to my Blog </a:t>
            </a:r>
          </a:p>
          <a:p>
            <a:r>
              <a:rPr lang="en-US" dirty="0">
                <a:solidFill>
                  <a:srgbClr val="0070C0"/>
                </a:solidFill>
              </a:rPr>
              <a:t>link</a:t>
            </a:r>
            <a:r>
              <a:rPr lang="zh-CN" altLang="en-US" dirty="0">
                <a:solidFill>
                  <a:srgbClr val="0070C0"/>
                </a:solidFill>
              </a:rPr>
              <a:t>→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rgbClr val="77A2B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Ling‘s Blog | Home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zh-CN" altLang="en-US" dirty="0">
                <a:solidFill>
                  <a:srgbClr val="0070C0"/>
                </a:solidFill>
              </a:rPr>
              <a:t>←</a:t>
            </a:r>
            <a:r>
              <a:rPr lang="en-US" dirty="0">
                <a:solidFill>
                  <a:srgbClr val="0070C0"/>
                </a:solidFill>
              </a:rPr>
              <a:t>link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2BC89D-B025-4B71-9FBE-33D03300FCD4}"/>
              </a:ext>
            </a:extLst>
          </p:cNvPr>
          <p:cNvSpPr txBox="1">
            <a:spLocks/>
          </p:cNvSpPr>
          <p:nvPr/>
        </p:nvSpPr>
        <p:spPr>
          <a:xfrm>
            <a:off x="2811881" y="1823377"/>
            <a:ext cx="6831673" cy="969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Which you Choose ?</a:t>
            </a:r>
          </a:p>
          <a:p>
            <a:r>
              <a:rPr lang="en-US" dirty="0">
                <a:solidFill>
                  <a:schemeClr val="bg2"/>
                </a:solidFill>
              </a:rPr>
              <a:t>Blog or Forum</a:t>
            </a:r>
          </a:p>
        </p:txBody>
      </p:sp>
    </p:spTree>
    <p:extLst>
      <p:ext uri="{BB962C8B-B14F-4D97-AF65-F5344CB8AC3E}">
        <p14:creationId xmlns:p14="http://schemas.microsoft.com/office/powerpoint/2010/main" val="130915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AC30A2-D05D-4DA5-A00B-2ABA6821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823378"/>
            <a:ext cx="8361229" cy="20633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can do in the blog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2BC89D-B025-4B71-9FBE-33D03300FCD4}"/>
              </a:ext>
            </a:extLst>
          </p:cNvPr>
          <p:cNvSpPr txBox="1">
            <a:spLocks/>
          </p:cNvSpPr>
          <p:nvPr/>
        </p:nvSpPr>
        <p:spPr>
          <a:xfrm>
            <a:off x="2811881" y="1823377"/>
            <a:ext cx="6831673" cy="969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589C41-4081-47D3-8F38-03830AA9D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6062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 Own and Visitors )</a:t>
            </a:r>
          </a:p>
        </p:txBody>
      </p:sp>
    </p:spTree>
    <p:extLst>
      <p:ext uri="{BB962C8B-B14F-4D97-AF65-F5344CB8AC3E}">
        <p14:creationId xmlns:p14="http://schemas.microsoft.com/office/powerpoint/2010/main" val="13716999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272</TotalTime>
  <Words>279</Words>
  <Application>Microsoft Office PowerPoint</Application>
  <PresentationFormat>Widescreen</PresentationFormat>
  <Paragraphs>33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Lora</vt:lpstr>
      <vt:lpstr>Arial</vt:lpstr>
      <vt:lpstr>Calibri</vt:lpstr>
      <vt:lpstr>Franklin Gothic Book</vt:lpstr>
      <vt:lpstr>Crop</vt:lpstr>
      <vt:lpstr>Blog or FORUM ?</vt:lpstr>
      <vt:lpstr>PowerPoint Presentation</vt:lpstr>
      <vt:lpstr>What is Blog ?</vt:lpstr>
      <vt:lpstr>What is Forum?</vt:lpstr>
      <vt:lpstr>Blog vs Forums</vt:lpstr>
      <vt:lpstr>THANK YOU</vt:lpstr>
      <vt:lpstr>I choose Blog</vt:lpstr>
      <vt:lpstr>What can do in the blog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? FORUM ?</dc:title>
  <dc:creator>Das Lia</dc:creator>
  <cp:lastModifiedBy>Das Lia</cp:lastModifiedBy>
  <cp:revision>5</cp:revision>
  <dcterms:created xsi:type="dcterms:W3CDTF">2021-01-29T02:44:22Z</dcterms:created>
  <dcterms:modified xsi:type="dcterms:W3CDTF">2021-01-29T07:26:18Z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